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5" r:id="rId2"/>
  </p:sldIdLst>
  <p:sldSz cx="21602700" cy="30495875"/>
  <p:notesSz cx="6888163" cy="10018713"/>
  <p:defaultTextStyle>
    <a:defPPr>
      <a:defRPr lang="ja-JP"/>
    </a:defPPr>
    <a:lvl1pPr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1419225" indent="-962025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2840038" indent="-1925638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4260850" indent="-2889250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5681663" indent="-3852863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4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11"/>
    <a:srgbClr val="FF6699"/>
    <a:srgbClr val="EE00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2142" y="108"/>
      </p:cViewPr>
      <p:guideLst>
        <p:guide orient="horz" pos="9604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85408" cy="503179"/>
          </a:xfrm>
          <a:prstGeom prst="rect">
            <a:avLst/>
          </a:prstGeom>
        </p:spPr>
        <p:txBody>
          <a:bodyPr vert="horz" lIns="92432" tIns="46217" rIns="92432" bIns="46217" rtlCol="0"/>
          <a:lstStyle>
            <a:lvl1pPr algn="l" defTabSz="287236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147" y="3"/>
            <a:ext cx="2985408" cy="503179"/>
          </a:xfrm>
          <a:prstGeom prst="rect">
            <a:avLst/>
          </a:prstGeom>
        </p:spPr>
        <p:txBody>
          <a:bodyPr vert="horz" lIns="92432" tIns="46217" rIns="92432" bIns="46217" rtlCol="0"/>
          <a:lstStyle>
            <a:lvl1pPr algn="r" defTabSz="287236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CA139E-2583-4B26-A050-17747ADD8A08}" type="datetimeFigureOut">
              <a:rPr lang="ja-JP" altLang="en-US"/>
              <a:pPr>
                <a:defRPr/>
              </a:pPr>
              <a:t>2023/3/4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250950"/>
            <a:ext cx="239553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2" tIns="46217" rIns="92432" bIns="4621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868"/>
            <a:ext cx="5510530" cy="3945309"/>
          </a:xfrm>
          <a:prstGeom prst="rect">
            <a:avLst/>
          </a:prstGeom>
        </p:spPr>
        <p:txBody>
          <a:bodyPr vert="horz" lIns="92432" tIns="46217" rIns="92432" bIns="4621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5536"/>
            <a:ext cx="2985408" cy="503179"/>
          </a:xfrm>
          <a:prstGeom prst="rect">
            <a:avLst/>
          </a:prstGeom>
        </p:spPr>
        <p:txBody>
          <a:bodyPr vert="horz" lIns="92432" tIns="46217" rIns="92432" bIns="46217" rtlCol="0" anchor="b"/>
          <a:lstStyle>
            <a:lvl1pPr algn="l" defTabSz="287236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147" y="9515536"/>
            <a:ext cx="2985408" cy="503179"/>
          </a:xfrm>
          <a:prstGeom prst="rect">
            <a:avLst/>
          </a:prstGeom>
        </p:spPr>
        <p:txBody>
          <a:bodyPr vert="horz" lIns="92432" tIns="46217" rIns="92432" bIns="46217" rtlCol="0" anchor="b"/>
          <a:lstStyle>
            <a:lvl1pPr algn="r" defTabSz="287236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DF0DD7-F0C1-4171-8C83-683C50B84A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23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1pPr>
    <a:lvl2pPr marL="1419225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2pPr>
    <a:lvl3pPr marL="2840038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3pPr>
    <a:lvl4pPr marL="4260850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4pPr>
    <a:lvl5pPr marL="5681663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5pPr>
    <a:lvl6pPr marL="7103754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6pPr>
    <a:lvl7pPr marL="8524506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7pPr>
    <a:lvl8pPr marL="9945258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8pPr>
    <a:lvl9pPr marL="11366007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03" y="4990879"/>
            <a:ext cx="18362296" cy="10617082"/>
          </a:xfrm>
        </p:spPr>
        <p:txBody>
          <a:bodyPr anchor="b"/>
          <a:lstStyle>
            <a:lvl1pPr algn="ctr">
              <a:defRPr sz="1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339" y="16017397"/>
            <a:ext cx="16202024" cy="7362775"/>
          </a:xfrm>
        </p:spPr>
        <p:txBody>
          <a:bodyPr/>
          <a:lstStyle>
            <a:lvl1pPr marL="0" indent="0" algn="ctr">
              <a:buNone/>
              <a:defRPr sz="5700"/>
            </a:lvl1pPr>
            <a:lvl2pPr marL="1084049" indent="0" algn="ctr">
              <a:buNone/>
              <a:defRPr sz="4700"/>
            </a:lvl2pPr>
            <a:lvl3pPr marL="2168098" indent="0" algn="ctr">
              <a:buNone/>
              <a:defRPr sz="4300"/>
            </a:lvl3pPr>
            <a:lvl4pPr marL="3252147" indent="0" algn="ctr">
              <a:buNone/>
              <a:defRPr sz="3800"/>
            </a:lvl4pPr>
            <a:lvl5pPr marL="4336198" indent="0" algn="ctr">
              <a:buNone/>
              <a:defRPr sz="3800"/>
            </a:lvl5pPr>
            <a:lvl6pPr marL="5420247" indent="0" algn="ctr">
              <a:buNone/>
              <a:defRPr sz="3800"/>
            </a:lvl6pPr>
            <a:lvl7pPr marL="6504296" indent="0" algn="ctr">
              <a:buNone/>
              <a:defRPr sz="3800"/>
            </a:lvl7pPr>
            <a:lvl8pPr marL="7588345" indent="0" algn="ctr">
              <a:buNone/>
              <a:defRPr sz="3800"/>
            </a:lvl8pPr>
            <a:lvl9pPr marL="8672394" indent="0" algn="ctr">
              <a:buNone/>
              <a:defRPr sz="3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CAAA9-FA17-4438-94EA-FACDA5C26B00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A4FB1-8151-4733-A0A3-E46189CCD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15830-66A2-4D3A-82DE-A3CB518862A9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DF74E-37CB-4746-AEFA-04124A8D29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9433" y="1623625"/>
            <a:ext cx="4658081" cy="2584384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186" y="1623625"/>
            <a:ext cx="13704212" cy="2584384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3058A-FC86-453C-9BFF-9C81A90AB391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708C2-3C85-446F-82C9-26F8C6437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CCD02-08BC-4270-A6A5-B5E39361A86A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762A-C6A6-49A0-B778-96AF2AA94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938" y="7602802"/>
            <a:ext cx="18632328" cy="12685435"/>
          </a:xfrm>
        </p:spPr>
        <p:txBody>
          <a:bodyPr anchor="b"/>
          <a:lstStyle>
            <a:lvl1pPr>
              <a:defRPr sz="1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938" y="20408245"/>
            <a:ext cx="18632328" cy="6670969"/>
          </a:xfrm>
        </p:spPr>
        <p:txBody>
          <a:bodyPr/>
          <a:lstStyle>
            <a:lvl1pPr marL="0" indent="0">
              <a:buNone/>
              <a:defRPr sz="5700">
                <a:solidFill>
                  <a:schemeClr val="tx1"/>
                </a:solidFill>
              </a:defRPr>
            </a:lvl1pPr>
            <a:lvl2pPr marL="108404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16809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25214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33619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542024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650429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758834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86723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4960B-3A9D-43FD-A0CC-7297237FE8ED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0F824-41B1-495B-9E2D-5BEE6D7327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188" y="8118113"/>
            <a:ext cx="9181146" cy="19349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6369" y="8118113"/>
            <a:ext cx="9181146" cy="19349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39117-2EEF-4FA8-BAEC-89E01CFE1FFD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87E4E-DEDE-464A-9FC8-AD1E67973C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2" y="1623629"/>
            <a:ext cx="18632328" cy="589445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001" y="7475726"/>
            <a:ext cx="9138953" cy="3663739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4049" indent="0">
              <a:buNone/>
              <a:defRPr sz="4700" b="1"/>
            </a:lvl2pPr>
            <a:lvl3pPr marL="2168098" indent="0">
              <a:buNone/>
              <a:defRPr sz="4300" b="1"/>
            </a:lvl3pPr>
            <a:lvl4pPr marL="3252147" indent="0">
              <a:buNone/>
              <a:defRPr sz="3800" b="1"/>
            </a:lvl4pPr>
            <a:lvl5pPr marL="4336198" indent="0">
              <a:buNone/>
              <a:defRPr sz="3800" b="1"/>
            </a:lvl5pPr>
            <a:lvl6pPr marL="5420247" indent="0">
              <a:buNone/>
              <a:defRPr sz="3800" b="1"/>
            </a:lvl6pPr>
            <a:lvl7pPr marL="6504296" indent="0">
              <a:buNone/>
              <a:defRPr sz="3800" b="1"/>
            </a:lvl7pPr>
            <a:lvl8pPr marL="7588345" indent="0">
              <a:buNone/>
              <a:defRPr sz="3800" b="1"/>
            </a:lvl8pPr>
            <a:lvl9pPr marL="8672394" indent="0">
              <a:buNone/>
              <a:defRPr sz="3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001" y="11139465"/>
            <a:ext cx="9138953" cy="163844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6367" y="7475726"/>
            <a:ext cx="9183961" cy="3663739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4049" indent="0">
              <a:buNone/>
              <a:defRPr sz="4700" b="1"/>
            </a:lvl2pPr>
            <a:lvl3pPr marL="2168098" indent="0">
              <a:buNone/>
              <a:defRPr sz="4300" b="1"/>
            </a:lvl3pPr>
            <a:lvl4pPr marL="3252147" indent="0">
              <a:buNone/>
              <a:defRPr sz="3800" b="1"/>
            </a:lvl4pPr>
            <a:lvl5pPr marL="4336198" indent="0">
              <a:buNone/>
              <a:defRPr sz="3800" b="1"/>
            </a:lvl5pPr>
            <a:lvl6pPr marL="5420247" indent="0">
              <a:buNone/>
              <a:defRPr sz="3800" b="1"/>
            </a:lvl6pPr>
            <a:lvl7pPr marL="6504296" indent="0">
              <a:buNone/>
              <a:defRPr sz="3800" b="1"/>
            </a:lvl7pPr>
            <a:lvl8pPr marL="7588345" indent="0">
              <a:buNone/>
              <a:defRPr sz="3800" b="1"/>
            </a:lvl8pPr>
            <a:lvl9pPr marL="8672394" indent="0">
              <a:buNone/>
              <a:defRPr sz="3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6367" y="11139465"/>
            <a:ext cx="9183961" cy="163844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AF60F-F3AA-4156-B134-CC443DC96748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565B-D315-41EE-9BF7-52A4043CD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A211B-3AEF-4E93-A5C3-4CC75FE46FCB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F73BE-B0ED-499A-A431-E43B2EA6B7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2FDE-4578-4267-A660-EDCD7A5684F2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B6610-1176-4175-8DD0-33F8C8E427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2" y="2033060"/>
            <a:ext cx="6967432" cy="7115704"/>
          </a:xfrm>
        </p:spPr>
        <p:txBody>
          <a:bodyPr anchor="b"/>
          <a:lstStyle>
            <a:lvl1pPr>
              <a:defRPr sz="7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3962" y="4390848"/>
            <a:ext cx="10936367" cy="21671837"/>
          </a:xfrm>
        </p:spPr>
        <p:txBody>
          <a:bodyPr/>
          <a:lstStyle>
            <a:lvl1pPr>
              <a:defRPr sz="7600"/>
            </a:lvl1pPr>
            <a:lvl2pPr>
              <a:defRPr sz="6600"/>
            </a:lvl2pPr>
            <a:lvl3pPr>
              <a:defRPr sz="57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002" y="9148763"/>
            <a:ext cx="6967432" cy="16949213"/>
          </a:xfrm>
        </p:spPr>
        <p:txBody>
          <a:bodyPr/>
          <a:lstStyle>
            <a:lvl1pPr marL="0" indent="0">
              <a:buNone/>
              <a:defRPr sz="3800"/>
            </a:lvl1pPr>
            <a:lvl2pPr marL="1084049" indent="0">
              <a:buNone/>
              <a:defRPr sz="3300"/>
            </a:lvl2pPr>
            <a:lvl3pPr marL="2168098" indent="0">
              <a:buNone/>
              <a:defRPr sz="2800"/>
            </a:lvl3pPr>
            <a:lvl4pPr marL="3252147" indent="0">
              <a:buNone/>
              <a:defRPr sz="2400"/>
            </a:lvl4pPr>
            <a:lvl5pPr marL="4336198" indent="0">
              <a:buNone/>
              <a:defRPr sz="2400"/>
            </a:lvl5pPr>
            <a:lvl6pPr marL="5420247" indent="0">
              <a:buNone/>
              <a:defRPr sz="2400"/>
            </a:lvl6pPr>
            <a:lvl7pPr marL="6504296" indent="0">
              <a:buNone/>
              <a:defRPr sz="2400"/>
            </a:lvl7pPr>
            <a:lvl8pPr marL="7588345" indent="0">
              <a:buNone/>
              <a:defRPr sz="2400"/>
            </a:lvl8pPr>
            <a:lvl9pPr marL="8672394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8DEE4-047E-4E7A-BCEA-8A8873304D9F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07F04-D149-4A8B-9C1D-6DF8D44BEA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2" y="2033060"/>
            <a:ext cx="6967432" cy="7115704"/>
          </a:xfrm>
        </p:spPr>
        <p:txBody>
          <a:bodyPr anchor="b"/>
          <a:lstStyle>
            <a:lvl1pPr>
              <a:defRPr sz="7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3962" y="4390848"/>
            <a:ext cx="10936367" cy="21671837"/>
          </a:xfrm>
        </p:spPr>
        <p:txBody>
          <a:bodyPr rtlCol="0">
            <a:normAutofit/>
          </a:bodyPr>
          <a:lstStyle>
            <a:lvl1pPr marL="0" indent="0">
              <a:buNone/>
              <a:defRPr sz="7600"/>
            </a:lvl1pPr>
            <a:lvl2pPr marL="1084049" indent="0">
              <a:buNone/>
              <a:defRPr sz="6600"/>
            </a:lvl2pPr>
            <a:lvl3pPr marL="2168098" indent="0">
              <a:buNone/>
              <a:defRPr sz="5700"/>
            </a:lvl3pPr>
            <a:lvl4pPr marL="3252147" indent="0">
              <a:buNone/>
              <a:defRPr sz="4700"/>
            </a:lvl4pPr>
            <a:lvl5pPr marL="4336198" indent="0">
              <a:buNone/>
              <a:defRPr sz="4700"/>
            </a:lvl5pPr>
            <a:lvl6pPr marL="5420247" indent="0">
              <a:buNone/>
              <a:defRPr sz="4700"/>
            </a:lvl6pPr>
            <a:lvl7pPr marL="6504296" indent="0">
              <a:buNone/>
              <a:defRPr sz="4700"/>
            </a:lvl7pPr>
            <a:lvl8pPr marL="7588345" indent="0">
              <a:buNone/>
              <a:defRPr sz="4700"/>
            </a:lvl8pPr>
            <a:lvl9pPr marL="8672394" indent="0">
              <a:buNone/>
              <a:defRPr sz="47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002" y="9148763"/>
            <a:ext cx="6967432" cy="16949213"/>
          </a:xfrm>
        </p:spPr>
        <p:txBody>
          <a:bodyPr/>
          <a:lstStyle>
            <a:lvl1pPr marL="0" indent="0">
              <a:buNone/>
              <a:defRPr sz="3800"/>
            </a:lvl1pPr>
            <a:lvl2pPr marL="1084049" indent="0">
              <a:buNone/>
              <a:defRPr sz="3300"/>
            </a:lvl2pPr>
            <a:lvl3pPr marL="2168098" indent="0">
              <a:buNone/>
              <a:defRPr sz="2800"/>
            </a:lvl3pPr>
            <a:lvl4pPr marL="3252147" indent="0">
              <a:buNone/>
              <a:defRPr sz="2400"/>
            </a:lvl4pPr>
            <a:lvl5pPr marL="4336198" indent="0">
              <a:buNone/>
              <a:defRPr sz="2400"/>
            </a:lvl5pPr>
            <a:lvl6pPr marL="5420247" indent="0">
              <a:buNone/>
              <a:defRPr sz="2400"/>
            </a:lvl6pPr>
            <a:lvl7pPr marL="6504296" indent="0">
              <a:buNone/>
              <a:defRPr sz="2400"/>
            </a:lvl7pPr>
            <a:lvl8pPr marL="7588345" indent="0">
              <a:buNone/>
              <a:defRPr sz="2400"/>
            </a:lvl8pPr>
            <a:lvl9pPr marL="8672394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AB41E-5A53-4FE1-808C-D2C320DF7E26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D5F6C-80D7-4830-AA2D-0329FE451B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85900" y="1624013"/>
            <a:ext cx="18630900" cy="589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54980" tIns="127490" rIns="254980" bIns="1274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5900" y="8118475"/>
            <a:ext cx="18630900" cy="193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54980" tIns="127490" rIns="254980" bIns="1274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900" y="28265438"/>
            <a:ext cx="4859338" cy="1624012"/>
          </a:xfrm>
          <a:prstGeom prst="rect">
            <a:avLst/>
          </a:prstGeom>
        </p:spPr>
        <p:txBody>
          <a:bodyPr vert="horz" lIns="254980" tIns="127490" rIns="254980" bIns="127490" rtlCol="0" anchor="ctr"/>
          <a:lstStyle>
            <a:lvl1pPr algn="l" defTabSz="2841501" fontAlgn="auto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0D4730-8817-4620-B630-70D0F83D2622}" type="datetimeFigureOut">
              <a:rPr lang="en-US"/>
              <a:pPr>
                <a:defRPr/>
              </a:pPr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450" y="28265438"/>
            <a:ext cx="7289800" cy="1624012"/>
          </a:xfrm>
          <a:prstGeom prst="rect">
            <a:avLst/>
          </a:prstGeom>
        </p:spPr>
        <p:txBody>
          <a:bodyPr vert="horz" lIns="254980" tIns="127490" rIns="254980" bIns="127490" rtlCol="0" anchor="ctr"/>
          <a:lstStyle>
            <a:lvl1pPr algn="ctr" defTabSz="2841501" fontAlgn="auto">
              <a:spcBef>
                <a:spcPts val="0"/>
              </a:spcBef>
              <a:spcAft>
                <a:spcPts val="0"/>
              </a:spcAft>
              <a:defRPr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7463" y="28265438"/>
            <a:ext cx="4859337" cy="1624012"/>
          </a:xfrm>
          <a:prstGeom prst="rect">
            <a:avLst/>
          </a:prstGeom>
        </p:spPr>
        <p:txBody>
          <a:bodyPr vert="horz" lIns="254980" tIns="127490" rIns="254980" bIns="127490" rtlCol="0" anchor="ctr"/>
          <a:lstStyle>
            <a:lvl1pPr algn="r" defTabSz="2841501" fontAlgn="auto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C92198-DA3B-468A-9A50-FB6902A9B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76" r:id="rId12"/>
  </p:sldLayoutIdLst>
  <p:txStyles>
    <p:titleStyle>
      <a:lvl1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2pPr>
      <a:lvl3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3pPr>
      <a:lvl4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4pPr>
      <a:lvl5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5pPr>
      <a:lvl6pPr marL="4572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6pPr>
      <a:lvl7pPr marL="9144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7pPr>
      <a:lvl8pPr marL="13716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8pPr>
      <a:lvl9pPr marL="18288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9pPr>
    </p:titleStyle>
    <p:bodyStyle>
      <a:lvl1pPr marL="541338" indent="-541338" algn="l" defTabSz="2166938" rtl="0" fontAlgn="base">
        <a:lnSpc>
          <a:spcPct val="90000"/>
        </a:lnSpc>
        <a:spcBef>
          <a:spcPts val="2375"/>
        </a:spcBef>
        <a:spcAft>
          <a:spcPct val="0"/>
        </a:spcAft>
        <a:buFont typeface="Arial" charset="0"/>
        <a:buChar char="•"/>
        <a:defRPr kumimoji="1"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6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709863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94125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96227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7046322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8130371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921442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4049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80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521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361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202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04296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88345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72394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6A7BB19F-0FDC-4A7A-2D5A-2B481B370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763507" cy="30499051"/>
          </a:xfrm>
          <a:prstGeom prst="rect">
            <a:avLst/>
          </a:prstGeom>
          <a:noFill/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207975" y="928689"/>
            <a:ext cx="1493546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令和５年３月</a:t>
            </a:r>
            <a:r>
              <a:rPr lang="en-US" altLang="ja-JP" sz="6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lang="ja-JP" altLang="en-US" sz="6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日以降の</a:t>
            </a:r>
            <a:endParaRPr lang="en-US" altLang="ja-JP" sz="6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9600" b="1" dirty="0">
                <a:solidFill>
                  <a:srgbClr val="E5001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マスク着用について</a:t>
            </a:r>
            <a:endParaRPr lang="ja-JP" altLang="en-US" sz="96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CB1C3D-C615-48E9-859F-DFC28A1B15E1}"/>
              </a:ext>
            </a:extLst>
          </p:cNvPr>
          <p:cNvSpPr txBox="1"/>
          <p:nvPr/>
        </p:nvSpPr>
        <p:spPr>
          <a:xfrm>
            <a:off x="3736194" y="18447382"/>
            <a:ext cx="6623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　</a:t>
            </a:r>
            <a:endParaRPr kumimoji="1" lang="ja-JP" altLang="en-US" sz="6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46DA8F-7E8F-460D-9E3A-7E9EC0FCD2FE}"/>
              </a:ext>
            </a:extLst>
          </p:cNvPr>
          <p:cNvSpPr txBox="1"/>
          <p:nvPr/>
        </p:nvSpPr>
        <p:spPr>
          <a:xfrm>
            <a:off x="1074376" y="4474902"/>
            <a:ext cx="19332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235" indent="-102235" algn="ctr"/>
            <a:r>
              <a:rPr lang="ja-JP" altLang="ja-JP" sz="7200" b="1" kern="1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当施設は、高齢者や重症化リスクの高い患者が</a:t>
            </a:r>
            <a:endParaRPr lang="en-US" altLang="ja-JP" sz="7200" b="1" kern="1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102235" indent="-102235" algn="ctr"/>
            <a:r>
              <a:rPr lang="ja-JP" altLang="ja-JP" sz="7200" b="1" kern="1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透析治療を受けています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B4DFA96-7792-4A78-BB1C-35BBD89ED577}"/>
              </a:ext>
            </a:extLst>
          </p:cNvPr>
          <p:cNvSpPr/>
          <p:nvPr/>
        </p:nvSpPr>
        <p:spPr>
          <a:xfrm>
            <a:off x="2245890" y="3986337"/>
            <a:ext cx="17110917" cy="278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B048C25-E733-4EE4-B9F5-36D2CF65151C}"/>
              </a:ext>
            </a:extLst>
          </p:cNvPr>
          <p:cNvSpPr/>
          <p:nvPr/>
        </p:nvSpPr>
        <p:spPr>
          <a:xfrm flipV="1">
            <a:off x="2245890" y="6917707"/>
            <a:ext cx="17110917" cy="278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94424F3-B4CC-21C6-D452-2C6B154EC798}"/>
              </a:ext>
            </a:extLst>
          </p:cNvPr>
          <p:cNvSpPr txBox="1"/>
          <p:nvPr/>
        </p:nvSpPr>
        <p:spPr>
          <a:xfrm>
            <a:off x="2590078" y="8401127"/>
            <a:ext cx="169921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b="1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施設入館時は必ずマスク着用お願いします</a:t>
            </a:r>
          </a:p>
        </p:txBody>
      </p:sp>
      <p:pic>
        <p:nvPicPr>
          <p:cNvPr id="16" name="Picture 6" descr="「収束」か「終息」か – 株式会社グッドクロス">
            <a:extLst>
              <a:ext uri="{FF2B5EF4-FFF2-40B4-BE49-F238E27FC236}">
                <a16:creationId xmlns:a16="http://schemas.microsoft.com/office/drawing/2014/main" id="{7D30E23F-8C06-83C8-A4BC-DBA9C87E9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1" y="11306270"/>
            <a:ext cx="19013491" cy="1265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984CA3-7112-CA88-A1A9-7B8F52524893}"/>
              </a:ext>
            </a:extLst>
          </p:cNvPr>
          <p:cNvSpPr txBox="1"/>
          <p:nvPr/>
        </p:nvSpPr>
        <p:spPr>
          <a:xfrm>
            <a:off x="5065643" y="24959144"/>
            <a:ext cx="114714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7200" b="1" kern="100" dirty="0">
                <a:solidFill>
                  <a:srgbClr val="FF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マスク着用されていない方は</a:t>
            </a:r>
            <a:endParaRPr lang="en-US" altLang="ja-JP" sz="7200" b="1" kern="100" dirty="0">
              <a:solidFill>
                <a:srgbClr val="FF000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7200" b="1" kern="1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入館をお断りさせて頂きます</a:t>
            </a:r>
            <a:endParaRPr lang="ja-JP" altLang="ja-JP" sz="7200" kern="1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699DDC4-127B-2F50-F1A0-2FC5CB8B70A9}"/>
              </a:ext>
            </a:extLst>
          </p:cNvPr>
          <p:cNvSpPr txBox="1"/>
          <p:nvPr/>
        </p:nvSpPr>
        <p:spPr>
          <a:xfrm>
            <a:off x="5594018" y="28366417"/>
            <a:ext cx="10293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さいわい鹿島田クリニック</a:t>
            </a:r>
            <a:r>
              <a:rPr kumimoji="1" lang="ja-JP" altLang="en-US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院長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700EAE-9652-FEF0-3B53-CAF4F364343C}"/>
              </a:ext>
            </a:extLst>
          </p:cNvPr>
          <p:cNvSpPr txBox="1"/>
          <p:nvPr/>
        </p:nvSpPr>
        <p:spPr>
          <a:xfrm>
            <a:off x="17628894" y="28843471"/>
            <a:ext cx="4721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2023.3.3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17670108"/>
      </p:ext>
    </p:extLst>
  </p:cSld>
  <p:clrMapOvr>
    <a:masterClrMapping/>
  </p:clrMapOvr>
</p:sld>
</file>

<file path=ppt/theme/theme1.xml><?xml version="1.0" encoding="utf-8"?>
<a:theme xmlns:a="http://schemas.openxmlformats.org/drawingml/2006/main" name="5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85ADC12-09E9-4162-BF4B-DA7AAD490AEA}" vid="{B7C32699-F9B0-4000-B132-E7DE21CD53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0</TotalTime>
  <Words>52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Calibri Light</vt:lpstr>
      <vt:lpstr>5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2016-07-14T10:59:38Z</dcterms:created>
  <dcterms:modified xsi:type="dcterms:W3CDTF">2023-03-04T07:34:21Z</dcterms:modified>
</cp:coreProperties>
</file>